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9" r:id="rId7"/>
    <p:sldId id="270" r:id="rId8"/>
    <p:sldId id="263" r:id="rId9"/>
    <p:sldId id="264" r:id="rId10"/>
    <p:sldId id="271" r:id="rId11"/>
    <p:sldId id="272" r:id="rId12"/>
    <p:sldId id="265" r:id="rId13"/>
    <p:sldId id="266" r:id="rId14"/>
    <p:sldId id="267" r:id="rId15"/>
    <p:sldId id="260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8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910263" y="320280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이펙트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E5B56-FD4C-DBBE-45D3-A08A0C961953}"/>
              </a:ext>
            </a:extLst>
          </p:cNvPr>
          <p:cNvSpPr txBox="1"/>
          <p:nvPr/>
        </p:nvSpPr>
        <p:spPr>
          <a:xfrm>
            <a:off x="3432007" y="362153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Dissolve Shader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몹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소멸 연출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EBEC1-2CB7-7D78-BECA-981CCA7D4A79}"/>
              </a:ext>
            </a:extLst>
          </p:cNvPr>
          <p:cNvSpPr txBox="1"/>
          <p:nvPr/>
        </p:nvSpPr>
        <p:spPr>
          <a:xfrm>
            <a:off x="3432006" y="4085029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Unity3D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2635321" y="24536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2635320" y="468722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1028" name="Picture 4" descr="Networking">
            <a:extLst>
              <a:ext uri="{FF2B5EF4-FFF2-40B4-BE49-F238E27FC236}">
                <a16:creationId xmlns:a16="http://schemas.microsoft.com/office/drawing/2014/main" id="{A6E708ED-67B0-895D-286E-457ADDEC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67" y="51927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700875" y="845134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2"/>
                <a:ext cx="7464175" cy="18461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97078"/>
                <a:ext cx="3129341" cy="100665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48108" y="1215659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멀티 쓰레드 클라이언트</a:t>
              </a:r>
              <a:endParaRPr lang="en-US" altLang="ko-KR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399312" y="1505719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642FE3-A560-2C17-9F1B-AB1118AC8701}"/>
              </a:ext>
            </a:extLst>
          </p:cNvPr>
          <p:cNvGrpSpPr/>
          <p:nvPr/>
        </p:nvGrpSpPr>
        <p:grpSpPr>
          <a:xfrm>
            <a:off x="2722110" y="2157697"/>
            <a:ext cx="4476341" cy="1203886"/>
            <a:chOff x="2901222" y="662902"/>
            <a:chExt cx="4476341" cy="120388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B83B4F3-9CC0-9A97-8A42-A0E262C8F670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C9712475-DD26-33DF-778F-7262C0A648E1}"/>
                  </a:ext>
                </a:extLst>
              </p:cNvPr>
              <p:cNvSpPr/>
              <p:nvPr/>
            </p:nvSpPr>
            <p:spPr>
              <a:xfrm>
                <a:off x="4155897" y="3210962"/>
                <a:ext cx="7464175" cy="18461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CA0B857-13CF-6AD1-A83E-22A946B26286}"/>
                  </a:ext>
                </a:extLst>
              </p:cNvPr>
              <p:cNvSpPr/>
              <p:nvPr/>
            </p:nvSpPr>
            <p:spPr>
              <a:xfrm>
                <a:off x="4223323" y="2797078"/>
                <a:ext cx="3129341" cy="100665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1293E02-E15E-CF9A-EA9F-E08F984D257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25726528-7C0B-F066-75DB-A5AD0A81D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26728-6DD6-2357-720F-410D32533176}"/>
                </a:ext>
              </a:extLst>
            </p:cNvPr>
            <p:cNvSpPr txBox="1"/>
            <p:nvPr/>
          </p:nvSpPr>
          <p:spPr>
            <a:xfrm>
              <a:off x="4148108" y="1215659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멀티 쓰레드 클라이언트</a:t>
              </a:r>
              <a:endParaRPr lang="en-US" altLang="ko-KR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B08178-12CC-1C00-58D7-741A342B942F}"/>
                </a:ext>
              </a:extLst>
            </p:cNvPr>
            <p:cNvSpPr txBox="1"/>
            <p:nvPr/>
          </p:nvSpPr>
          <p:spPr>
            <a:xfrm>
              <a:off x="4399312" y="1505719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DE50B8-1223-B8ED-C5FA-00DE36C8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63" y="317064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CFA10B-62D6-9CB1-0900-463250C4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464" y="951216"/>
            <a:ext cx="1361326" cy="13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ty new logo transparent PNG - StickPNG">
            <a:extLst>
              <a:ext uri="{FF2B5EF4-FFF2-40B4-BE49-F238E27FC236}">
                <a16:creationId xmlns:a16="http://schemas.microsoft.com/office/drawing/2014/main" id="{1AA34727-2E30-9458-1D79-12A97ED01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790" y="3510298"/>
            <a:ext cx="1546261" cy="15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08609"/>
              </p:ext>
            </p:extLst>
          </p:nvPr>
        </p:nvGraphicFramePr>
        <p:xfrm>
          <a:off x="2868194" y="1355107"/>
          <a:ext cx="8802438" cy="49374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3022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427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31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로봇을 파괴하고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인류를 승리로 이끌어라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플레이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256547" y="5326750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2695073" y="15763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256547" y="2042623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173329" y="102478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2695073" y="2764097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173329" y="3166337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이펙트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4091A-F855-AFE8-C7A7-44D3D48AAE23}"/>
              </a:ext>
            </a:extLst>
          </p:cNvPr>
          <p:cNvSpPr txBox="1"/>
          <p:nvPr/>
        </p:nvSpPr>
        <p:spPr>
          <a:xfrm>
            <a:off x="2695073" y="3582841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Dissolve Shader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몹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소멸 연출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46C08-393D-0D81-1F33-07B1428B5495}"/>
              </a:ext>
            </a:extLst>
          </p:cNvPr>
          <p:cNvSpPr txBox="1"/>
          <p:nvPr/>
        </p:nvSpPr>
        <p:spPr>
          <a:xfrm>
            <a:off x="2695072" y="4034804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Unity3D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E996F-CE0F-05C1-90C2-D1C1B5FB5EAA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8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746</Words>
  <Application>Microsoft Office PowerPoint</Application>
  <PresentationFormat>와이드스크린</PresentationFormat>
  <Paragraphs>232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Microsoft GothicNeo</vt:lpstr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35</cp:revision>
  <dcterms:created xsi:type="dcterms:W3CDTF">2022-11-19T11:28:53Z</dcterms:created>
  <dcterms:modified xsi:type="dcterms:W3CDTF">2022-12-04T09:10:45Z</dcterms:modified>
</cp:coreProperties>
</file>